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039745-137E-67B8-0BBC-39302F2766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54ACE4F-410C-0F0F-B838-B1A4A1578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A3F011-5E9A-5A38-21DF-58759887B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9E2E3A9-4A70-A4E9-F0D7-21F93EA4A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9E8CCC-E63E-E39F-9899-6EB511414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1184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716B81-F10C-1107-648F-DA79E5591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A932435-7F28-A159-20BE-08DDB7516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6FD502-D11F-954B-EFF5-B0EA8C41D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4792924-4A8A-655D-2EFF-97E33426B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3851F54-DC39-E42E-1562-E44A3FF3E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6773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861A29A-9BCE-4F40-8390-D41B8B5E5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E7389A3-B0B5-720D-B3C5-A85220FEF8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9CD609-613E-68F9-3255-FB40C190B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D250EB-0ABF-E455-064A-537A07097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3580FF-0008-4631-15CC-C16DD32F3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512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900B39-C396-F3C4-9948-DEBD3B855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6DFF3D-02B8-BB53-965E-473495E17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B09887-0AF5-45A6-F25C-E3A5F2C5E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A93443-4FB1-B533-6AC1-716FCDE1C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0F84D7-FC7D-620F-EAF2-37C22ECFD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4808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373489-5491-01FA-911B-BB7FE2C8B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701867-72DF-B7DB-43BA-083842FC3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D7E743C-6E2E-0318-468A-E546306A9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4AD8FBB-8B05-C21B-99BD-06905A007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0CE06DD-1C1D-9ACE-1E13-D42ACDA10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951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0EE396-AEBB-6C33-74BD-C75020446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98D393-6DDE-3C6C-CC0F-10B0A6BA62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F50B713-9923-039E-6635-4B91250C9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DC9DFA7-6D51-1148-AFE0-EB57C4B6C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184C5DF-C5F4-7BED-F2E6-659E8AD15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2DAE59-0981-04D2-7416-32C23D9C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0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A27093-FA6E-7A39-3682-621A438E3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601D35-65B4-68C9-CA4D-F849D8DD7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CA1E1A-5333-5959-9284-D3D8F54831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4BB57BE-FCE2-4A9C-4636-E65BEEDFC6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3C22123-4FCF-4536-7D6D-83269A6A53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C0514E2-8D29-6BBB-46F5-F8C2EFFB9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432D565-2059-E40B-7601-8D4A9DA84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2532B3E-B287-8F56-E99B-AC1565153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9034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7DF825-713C-810E-F602-64AC66523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F39DBCD-219E-7456-A819-76F1165A5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0F92B5F-F431-8969-597E-148F8385B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9B44A17-81CE-F0AA-5FD8-76D4E7F87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4979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1D26CF0-1D39-3419-9FDC-7D60FB0C1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3F71FA6-0B0D-41B5-D6DB-64962596D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B66AD6A-3100-C2E6-8EF9-8AF548D21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2929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3BD52-BE9D-83D2-41FA-3DED416F3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11D509-487E-C763-882D-8CD30ACB2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276473D-9968-C727-AC93-C0750B35EF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2B0C7B1-057A-02CB-4FBC-B717CA7A1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B673CFB-8144-FE2B-149E-E20A0FB9D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EDF1460-2194-05A8-5A71-689359CBB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476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D5A680-3072-432F-C1C0-A2CDD0AB8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9D5DF80-0870-5820-0EF3-A3F8019A9E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A168D64-160C-1025-C6DB-E226C68B3A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01D818F-D837-60D6-B4D8-3E04CC896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814EBB1-19E2-5869-6492-A312E5B5B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F859C91-CBEF-AE58-8C64-8AE07793C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673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2D9A664-29CB-C6C9-8690-19FFA5009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46AF4C8-C682-CE5E-43E1-E308B2488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7B4631E-7738-C2DB-D792-9A63152C1C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4E152-08F0-49A9-987F-C638ADC9EE1E}" type="datetimeFigureOut">
              <a:rPr lang="pt-BR" smtClean="0"/>
              <a:t>13/01/2023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DB7843-8B51-891D-6B50-0D5D3F2875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008BF8D-E25E-6212-F9CC-CD1C742AE4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65CBA-6BB4-4352-A6FF-2D2F5EE23C9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0762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products/distribution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colab.research.google.com/#scrollTo=5fCEDCU_qrC0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35BF1-1E34-D59C-3DC8-2DD6495642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Tutorial de instalação Python e primeiros passos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4F1BF80-FDF0-1C76-0B03-7E6BAC81C2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Disciplina: Introdução à linguagem Python</a:t>
            </a:r>
          </a:p>
          <a:p>
            <a:r>
              <a:rPr lang="pt-BR" dirty="0"/>
              <a:t>Professores: Suzana Santos e Mateo Bobadilha</a:t>
            </a:r>
          </a:p>
          <a:p>
            <a:r>
              <a:rPr lang="pt-BR" dirty="0"/>
              <a:t>Monitor: Otto Tavares</a:t>
            </a:r>
          </a:p>
        </p:txBody>
      </p:sp>
    </p:spTree>
    <p:extLst>
      <p:ext uri="{BB962C8B-B14F-4D97-AF65-F5344CB8AC3E}">
        <p14:creationId xmlns:p14="http://schemas.microsoft.com/office/powerpoint/2010/main" val="4079583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E1B737-5648-9F7D-B2D1-28AA54944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Instalando o Python Localmente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FD94C3-736E-DB8D-963D-433E7028F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 dirty="0"/>
              <a:t>Realizando download do Python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Instalando o Python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Instalando uma IDE para criar seus códigos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Alternativa: Instalar o Anaconda com uma série de pacotes e ambientes já pré-definidos.</a:t>
            </a:r>
          </a:p>
          <a:p>
            <a:endParaRPr lang="pt-BR" dirty="0"/>
          </a:p>
          <a:p>
            <a:r>
              <a:rPr lang="pt-BR" dirty="0"/>
              <a:t>Ambiente Python online através do Google </a:t>
            </a:r>
            <a:r>
              <a:rPr lang="pt-BR" dirty="0" err="1"/>
              <a:t>Colab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78009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03806CE-3F48-1623-B522-27561CFA4172}"/>
              </a:ext>
            </a:extLst>
          </p:cNvPr>
          <p:cNvSpPr txBox="1"/>
          <p:nvPr/>
        </p:nvSpPr>
        <p:spPr>
          <a:xfrm>
            <a:off x="543339" y="133627"/>
            <a:ext cx="1110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/>
              <a:t>Acesse o site e vá até a aba downloads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4F53154-1C80-E6BC-1999-6F80E8BCAA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31" r="1413" b="11396"/>
          <a:stretch/>
        </p:blipFill>
        <p:spPr>
          <a:xfrm>
            <a:off x="172278" y="841513"/>
            <a:ext cx="12019722" cy="542013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423A7726-D342-31D8-D020-59A0C01F0550}"/>
              </a:ext>
            </a:extLst>
          </p:cNvPr>
          <p:cNvSpPr txBox="1"/>
          <p:nvPr/>
        </p:nvSpPr>
        <p:spPr>
          <a:xfrm>
            <a:off x="295422" y="6428935"/>
            <a:ext cx="8707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https://www.python.org/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8667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1676EEB4-525D-A2DC-2501-DCB6944D8124}"/>
              </a:ext>
            </a:extLst>
          </p:cNvPr>
          <p:cNvSpPr txBox="1"/>
          <p:nvPr/>
        </p:nvSpPr>
        <p:spPr>
          <a:xfrm>
            <a:off x="543339" y="133627"/>
            <a:ext cx="111053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/>
              <a:t>Instalando o Python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160B769-20B7-C35B-64BC-469627A173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70" t="-25" r="19891" b="39865"/>
          <a:stretch/>
        </p:blipFill>
        <p:spPr>
          <a:xfrm>
            <a:off x="6182051" y="940904"/>
            <a:ext cx="5741101" cy="284203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B49422D8-A573-9E6D-29A5-AAEDA02AD6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62" t="10768" r="16685" b="33736"/>
          <a:stretch/>
        </p:blipFill>
        <p:spPr>
          <a:xfrm>
            <a:off x="55780" y="3885244"/>
            <a:ext cx="6040220" cy="290594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433F70E-51CF-39F9-E9F9-ACD55B96862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630" t="9062" r="21304" b="34098"/>
          <a:stretch/>
        </p:blipFill>
        <p:spPr>
          <a:xfrm>
            <a:off x="6182051" y="3849960"/>
            <a:ext cx="5749632" cy="2941226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1C59D36B-67E8-FFEB-A013-DEE6A3C30591}"/>
              </a:ext>
            </a:extLst>
          </p:cNvPr>
          <p:cNvSpPr txBox="1"/>
          <p:nvPr/>
        </p:nvSpPr>
        <p:spPr>
          <a:xfrm>
            <a:off x="268848" y="940904"/>
            <a:ext cx="55791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t-BR" dirty="0"/>
              <a:t>Inicie a instalação padrão.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O Python realizará o processo de </a:t>
            </a:r>
            <a:r>
              <a:rPr lang="pt-BR" i="1" dirty="0"/>
              <a:t>setup</a:t>
            </a:r>
            <a:r>
              <a:rPr lang="pt-BR" dirty="0"/>
              <a:t>.</a:t>
            </a:r>
          </a:p>
          <a:p>
            <a:pPr marL="342900" indent="-342900">
              <a:buFont typeface="+mj-lt"/>
              <a:buAutoNum type="arabicPeriod"/>
            </a:pPr>
            <a:endParaRPr lang="pt-BR" dirty="0"/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E finalmente entregará uma mensagem de instalação concluída.</a:t>
            </a:r>
          </a:p>
        </p:txBody>
      </p:sp>
    </p:spTree>
    <p:extLst>
      <p:ext uri="{BB962C8B-B14F-4D97-AF65-F5344CB8AC3E}">
        <p14:creationId xmlns:p14="http://schemas.microsoft.com/office/powerpoint/2010/main" val="32529582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F306C0A1-2598-C394-0604-8FFA768CF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Instalando uma IDE para criar seus códigos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AB6B4DE-B332-E7D9-469E-9FB36F8FE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472" r="1115" b="12392"/>
          <a:stretch/>
        </p:blipFill>
        <p:spPr>
          <a:xfrm>
            <a:off x="838200" y="1690688"/>
            <a:ext cx="9935817" cy="3617963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11E6CCA2-1300-0D3C-CDBC-F95BAB2F251C}"/>
              </a:ext>
            </a:extLst>
          </p:cNvPr>
          <p:cNvSpPr txBox="1"/>
          <p:nvPr/>
        </p:nvSpPr>
        <p:spPr>
          <a:xfrm>
            <a:off x="838200" y="5685183"/>
            <a:ext cx="7802217" cy="371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https://code.visualstudio.com</a:t>
            </a:r>
            <a:r>
              <a:rPr lang="pt-BR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215257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40BB89C-29B4-7982-EDCE-01DCBD1E7C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87" t="38642" r="54239" b="35065"/>
          <a:stretch/>
        </p:blipFill>
        <p:spPr>
          <a:xfrm>
            <a:off x="7280443" y="1064095"/>
            <a:ext cx="2919449" cy="251294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9D3BF47-B8DC-921B-EBE3-B5BAE91249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26" t="26462" r="35652" b="23465"/>
          <a:stretch/>
        </p:blipFill>
        <p:spPr>
          <a:xfrm>
            <a:off x="2146852" y="3709781"/>
            <a:ext cx="2919449" cy="251294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C3CBF124-9272-2204-7442-1AC6B34E3437}"/>
              </a:ext>
            </a:extLst>
          </p:cNvPr>
          <p:cNvSpPr txBox="1"/>
          <p:nvPr/>
        </p:nvSpPr>
        <p:spPr>
          <a:xfrm>
            <a:off x="412802" y="1027906"/>
            <a:ext cx="59369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Inicializar o instalar após o download (concordando com os termos)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Ao final da instalação, o segundo quadro será reportado apresentando a conclusão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Quando abrir o VS </a:t>
            </a:r>
            <a:r>
              <a:rPr lang="pt-BR" dirty="0" err="1"/>
              <a:t>Code</a:t>
            </a:r>
            <a:r>
              <a:rPr lang="pt-BR" dirty="0"/>
              <a:t>, a tela de editor do terceiro quadro será acessível e totalmente editável para o usuário iniciar seu códigos </a:t>
            </a:r>
            <a:r>
              <a:rPr lang="pt-BR" dirty="0" err="1"/>
              <a:t>python</a:t>
            </a:r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248A61A2-A54D-1C1B-DF80-B890C24683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17" t="-24" r="12066" b="5098"/>
          <a:stretch/>
        </p:blipFill>
        <p:spPr>
          <a:xfrm>
            <a:off x="7280443" y="3709781"/>
            <a:ext cx="2919449" cy="2512943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7B2B4EA5-0D3D-FFE9-0884-EF1B6EC5B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46775"/>
            <a:ext cx="10515600" cy="1325563"/>
          </a:xfrm>
        </p:spPr>
        <p:txBody>
          <a:bodyPr/>
          <a:lstStyle/>
          <a:p>
            <a:pPr algn="ctr"/>
            <a:r>
              <a:rPr lang="pt-BR" dirty="0"/>
              <a:t>Instalando VS </a:t>
            </a:r>
            <a:r>
              <a:rPr lang="pt-BR" dirty="0" err="1"/>
              <a:t>Code</a:t>
            </a:r>
            <a:r>
              <a:rPr lang="pt-BR" dirty="0"/>
              <a:t> como IDE</a:t>
            </a:r>
          </a:p>
        </p:txBody>
      </p:sp>
    </p:spTree>
    <p:extLst>
      <p:ext uri="{BB962C8B-B14F-4D97-AF65-F5344CB8AC3E}">
        <p14:creationId xmlns:p14="http://schemas.microsoft.com/office/powerpoint/2010/main" val="328708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A939E41-2445-44EC-F5E5-8800CB3424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1" t="9643" r="1087" b="28298"/>
          <a:stretch/>
        </p:blipFill>
        <p:spPr>
          <a:xfrm>
            <a:off x="225286" y="1537254"/>
            <a:ext cx="11966714" cy="4253948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A6F7A789-D08D-3C2F-7B94-932BC9D0B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pt-BR" dirty="0"/>
              <a:t>Alternativa: Instalar o Anaconda com uma série de pacotes e ambientes já pré-definidos.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DD8AEF6-A1B8-0F04-E63B-E98E38C1C2E1}"/>
              </a:ext>
            </a:extLst>
          </p:cNvPr>
          <p:cNvSpPr txBox="1"/>
          <p:nvPr/>
        </p:nvSpPr>
        <p:spPr>
          <a:xfrm>
            <a:off x="954157" y="5791202"/>
            <a:ext cx="573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hlinkClick r:id="rId3"/>
              </a:rPr>
              <a:t>https://www.anaconda.com/products/distribution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657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A97D2FE-B90F-9873-DDA6-23D20193A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95" t="8869" r="13478" b="12638"/>
          <a:stretch/>
        </p:blipFill>
        <p:spPr>
          <a:xfrm>
            <a:off x="1457741" y="1477616"/>
            <a:ext cx="8878955" cy="5380384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76D56F6B-6A0A-9363-E878-19E13832F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387" y="0"/>
            <a:ext cx="10903226" cy="1325563"/>
          </a:xfrm>
        </p:spPr>
        <p:txBody>
          <a:bodyPr>
            <a:normAutofit fontScale="90000"/>
          </a:bodyPr>
          <a:lstStyle/>
          <a:p>
            <a:r>
              <a:rPr lang="pt-BR" dirty="0"/>
              <a:t>Exemplo: </a:t>
            </a:r>
            <a:r>
              <a:rPr lang="pt-BR" dirty="0" err="1"/>
              <a:t>Launcher</a:t>
            </a:r>
            <a:r>
              <a:rPr lang="pt-BR" dirty="0"/>
              <a:t> do anaconda onde o usuário pode escolher qual IDE será utilizada para trabalhar</a:t>
            </a:r>
          </a:p>
        </p:txBody>
      </p:sp>
    </p:spTree>
    <p:extLst>
      <p:ext uri="{BB962C8B-B14F-4D97-AF65-F5344CB8AC3E}">
        <p14:creationId xmlns:p14="http://schemas.microsoft.com/office/powerpoint/2010/main" val="2290597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86BB05EB-9E76-0B12-235E-04E66A9E0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282" y="250790"/>
            <a:ext cx="10651435" cy="1021419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/>
              <a:t>Ambiente Python online através do Google </a:t>
            </a:r>
            <a:r>
              <a:rPr lang="pt-BR" dirty="0" err="1"/>
              <a:t>Colab</a:t>
            </a:r>
            <a:br>
              <a:rPr lang="pt-BR" dirty="0"/>
            </a:br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0FC6EA3-A5BA-F296-2EBF-8B6EE3191CB1}"/>
              </a:ext>
            </a:extLst>
          </p:cNvPr>
          <p:cNvSpPr txBox="1"/>
          <p:nvPr/>
        </p:nvSpPr>
        <p:spPr>
          <a:xfrm>
            <a:off x="968236" y="948689"/>
            <a:ext cx="558040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O </a:t>
            </a:r>
            <a:r>
              <a:rPr lang="pt-BR" b="0" i="0" dirty="0" err="1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Colab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, ou "</a:t>
            </a:r>
            <a:r>
              <a:rPr lang="pt-BR" b="0" i="0" dirty="0" err="1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Colaboratory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", permite escrever e executar Python no navegador e conta com o seguinte: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Nenhuma configuração necessária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Acesso a </a:t>
            </a:r>
            <a:r>
              <a:rPr lang="pt-BR" b="0" i="0" dirty="0" err="1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GPUs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 sem custo financeiro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Compartilhamento fácil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Você pode ser um </a:t>
            </a:r>
            <a:r>
              <a:rPr lang="pt-BR" b="1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estudante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, um </a:t>
            </a:r>
            <a:r>
              <a:rPr lang="pt-BR" b="1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cientista de dados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 ou um </a:t>
            </a:r>
            <a:r>
              <a:rPr lang="pt-BR" b="1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pesquisador de IA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, o </a:t>
            </a:r>
            <a:r>
              <a:rPr lang="pt-BR" b="0" i="0" dirty="0" err="1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Colab</a:t>
            </a:r>
            <a:r>
              <a:rPr lang="pt-BR" b="0" i="0" dirty="0">
                <a:solidFill>
                  <a:srgbClr val="212121"/>
                </a:solidFill>
                <a:effectLst/>
                <a:latin typeface="Roboto" panose="020B0604020202020204" pitchFamily="2" charset="0"/>
              </a:rPr>
              <a:t> pode facilitar seu trabalho</a:t>
            </a:r>
          </a:p>
          <a:p>
            <a:pPr algn="l"/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Fonte: Site do Google </a:t>
            </a:r>
            <a:r>
              <a:rPr lang="pt-BR" dirty="0" err="1">
                <a:solidFill>
                  <a:srgbClr val="212121"/>
                </a:solidFill>
                <a:latin typeface="Roboto" panose="020B0604020202020204" pitchFamily="2" charset="0"/>
              </a:rPr>
              <a:t>Colab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 - 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  <a:hlinkClick r:id="rId2"/>
              </a:rPr>
              <a:t>https://colab.research.google.com/#scrollTo=5fCEDCU_qrC0</a:t>
            </a:r>
            <a:endParaRPr lang="pt-BR" dirty="0">
              <a:solidFill>
                <a:srgbClr val="212121"/>
              </a:solidFill>
              <a:latin typeface="Roboto" panose="020B0604020202020204" pitchFamily="2" charset="0"/>
            </a:endParaRPr>
          </a:p>
          <a:p>
            <a:pPr algn="l"/>
            <a:endParaRPr lang="pt-BR" dirty="0">
              <a:solidFill>
                <a:srgbClr val="212121"/>
              </a:solidFill>
              <a:latin typeface="Roboto" panose="020B06040202020202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O </a:t>
            </a:r>
            <a:r>
              <a:rPr lang="pt-BR" dirty="0" err="1">
                <a:solidFill>
                  <a:srgbClr val="212121"/>
                </a:solidFill>
                <a:latin typeface="Roboto" panose="020B0604020202020204" pitchFamily="2" charset="0"/>
              </a:rPr>
              <a:t>Colab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 possui estrutura de notebook </a:t>
            </a:r>
            <a:r>
              <a:rPr lang="pt-BR" dirty="0" err="1">
                <a:solidFill>
                  <a:srgbClr val="212121"/>
                </a:solidFill>
                <a:latin typeface="Roboto" panose="020B0604020202020204" pitchFamily="2" charset="0"/>
              </a:rPr>
              <a:t>python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 e basta que o aluno tenha uma conta no google drive, para conseguir interagir com dados próprios, utilizando bibliotecas Python.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pt-BR" dirty="0">
              <a:solidFill>
                <a:srgbClr val="212121"/>
              </a:solidFill>
              <a:latin typeface="Roboto" panose="020B0604020202020204" pitchFamily="2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Nesta disciplina, </a:t>
            </a:r>
            <a:r>
              <a:rPr lang="pt-BR" b="1" dirty="0">
                <a:solidFill>
                  <a:srgbClr val="212121"/>
                </a:solidFill>
                <a:latin typeface="Roboto" panose="020B0604020202020204" pitchFamily="2" charset="0"/>
              </a:rPr>
              <a:t>vamos fazer todas as listas e fornecer os gabaritos, utilizando o Google </a:t>
            </a:r>
            <a:r>
              <a:rPr lang="pt-BR" b="1" dirty="0" err="1">
                <a:solidFill>
                  <a:srgbClr val="212121"/>
                </a:solidFill>
                <a:latin typeface="Roboto" panose="020B0604020202020204" pitchFamily="2" charset="0"/>
              </a:rPr>
              <a:t>Colab</a:t>
            </a:r>
            <a:r>
              <a:rPr lang="pt-BR" dirty="0">
                <a:solidFill>
                  <a:srgbClr val="212121"/>
                </a:solidFill>
                <a:latin typeface="Roboto" panose="020B0604020202020204" pitchFamily="2" charset="0"/>
              </a:rPr>
              <a:t>.</a:t>
            </a:r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CFEF79A4-95A1-EA18-BB56-7906A89B49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83" t="18535" r="28805" b="15249"/>
          <a:stretch/>
        </p:blipFill>
        <p:spPr>
          <a:xfrm>
            <a:off x="6746597" y="948689"/>
            <a:ext cx="5204333" cy="483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8213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4250</TotalTime>
  <Words>349</Words>
  <Application>Microsoft Macintosh PowerPoint</Application>
  <PresentationFormat>Widescreen</PresentationFormat>
  <Paragraphs>44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Roboto</vt:lpstr>
      <vt:lpstr>Tema do Office</vt:lpstr>
      <vt:lpstr>Tutorial de instalação Python e primeiros passos</vt:lpstr>
      <vt:lpstr>Instalando o Python Localmente </vt:lpstr>
      <vt:lpstr>Apresentação do PowerPoint</vt:lpstr>
      <vt:lpstr>Apresentação do PowerPoint</vt:lpstr>
      <vt:lpstr>Instalando uma IDE para criar seus códigos</vt:lpstr>
      <vt:lpstr>Instalando VS Code como IDE</vt:lpstr>
      <vt:lpstr>Alternativa: Instalar o Anaconda com uma série de pacotes e ambientes já pré-definidos.</vt:lpstr>
      <vt:lpstr>Exemplo: Launcher do anaconda onde o usuário pode escolher qual IDE será utilizada para trabalhar</vt:lpstr>
      <vt:lpstr>Ambiente Python online através do Google Colab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 de instalação Python e primeiros passos</dc:title>
  <dc:creator>Mariana Elia</dc:creator>
  <cp:lastModifiedBy>Otto Tavares Nascimento</cp:lastModifiedBy>
  <cp:revision>5</cp:revision>
  <dcterms:created xsi:type="dcterms:W3CDTF">2023-01-06T14:44:25Z</dcterms:created>
  <dcterms:modified xsi:type="dcterms:W3CDTF">2023-01-13T14:29:53Z</dcterms:modified>
</cp:coreProperties>
</file>

<file path=docProps/thumbnail.jpeg>
</file>